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FbReforma" panose="02020303050405020304" pitchFamily="18" charset="-79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3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87275" y="8183784"/>
            <a:ext cx="5087238" cy="1176414"/>
            <a:chOff x="0" y="0"/>
            <a:chExt cx="6782984" cy="1568552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6757543" cy="1543177"/>
            </a:xfrm>
            <a:custGeom>
              <a:avLst/>
              <a:gdLst/>
              <a:ahLst/>
              <a:cxnLst/>
              <a:rect l="l" t="t" r="r" b="b"/>
              <a:pathLst>
                <a:path w="6757543" h="1543177">
                  <a:moveTo>
                    <a:pt x="0" y="0"/>
                  </a:moveTo>
                  <a:lnTo>
                    <a:pt x="6757543" y="0"/>
                  </a:lnTo>
                  <a:lnTo>
                    <a:pt x="6757543" y="1543177"/>
                  </a:lnTo>
                  <a:lnTo>
                    <a:pt x="0" y="1543177"/>
                  </a:lnTo>
                  <a:close/>
                </a:path>
              </a:pathLst>
            </a:custGeom>
            <a:blipFill>
              <a:blip r:embed="rId2"/>
              <a:stretch>
                <a:fillRect l="-823" t="-822" r="-823" b="-821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8802332" y="-19082"/>
            <a:ext cx="9508257" cy="10306050"/>
            <a:chOff x="0" y="0"/>
            <a:chExt cx="12677676" cy="13741400"/>
          </a:xfrm>
        </p:grpSpPr>
        <p:sp>
          <p:nvSpPr>
            <p:cNvPr id="19" name="Freeform 19" descr="001.jpg"/>
            <p:cNvSpPr/>
            <p:nvPr/>
          </p:nvSpPr>
          <p:spPr>
            <a:xfrm>
              <a:off x="0" y="0"/>
              <a:ext cx="12677648" cy="13741400"/>
            </a:xfrm>
            <a:custGeom>
              <a:avLst/>
              <a:gdLst/>
              <a:ahLst/>
              <a:cxnLst/>
              <a:rect l="l" t="t" r="r" b="b"/>
              <a:pathLst>
                <a:path w="12677648" h="13741400">
                  <a:moveTo>
                    <a:pt x="0" y="0"/>
                  </a:moveTo>
                  <a:lnTo>
                    <a:pt x="12677648" y="0"/>
                  </a:lnTo>
                  <a:lnTo>
                    <a:pt x="12677648" y="13741400"/>
                  </a:lnTo>
                  <a:lnTo>
                    <a:pt x="0" y="1374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1957" b="-1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3518" y="0"/>
            <a:ext cx="18307050" cy="10306050"/>
            <a:chOff x="0" y="0"/>
            <a:chExt cx="24409400" cy="13741400"/>
          </a:xfrm>
        </p:grpSpPr>
        <p:sp>
          <p:nvSpPr>
            <p:cNvPr id="21" name="Freeform 21" descr="Top_Layer.png"/>
            <p:cNvSpPr/>
            <p:nvPr/>
          </p:nvSpPr>
          <p:spPr>
            <a:xfrm>
              <a:off x="0" y="0"/>
              <a:ext cx="24409400" cy="13741400"/>
            </a:xfrm>
            <a:custGeom>
              <a:avLst/>
              <a:gdLst/>
              <a:ahLst/>
              <a:cxnLst/>
              <a:rect l="l" t="t" r="r" b="b"/>
              <a:pathLst>
                <a:path w="24409400" h="13741400">
                  <a:moveTo>
                    <a:pt x="0" y="0"/>
                  </a:moveTo>
                  <a:lnTo>
                    <a:pt x="24409400" y="0"/>
                  </a:lnTo>
                  <a:lnTo>
                    <a:pt x="24409400" y="13741400"/>
                  </a:lnTo>
                  <a:lnTo>
                    <a:pt x="0" y="1374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0" r="-40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255873" y="2910839"/>
            <a:ext cx="8254730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9216"/>
              </a:lnSpc>
            </a:pPr>
            <a:r>
              <a:rPr lang="he-IL" sz="9600">
                <a:solidFill>
                  <a:srgbClr val="13346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ברוכים הבאים!</a:t>
            </a:r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3483168" y="409575"/>
            <a:ext cx="7511664" cy="2143539"/>
            <a:chOff x="0" y="0"/>
            <a:chExt cx="10015552" cy="2858052"/>
          </a:xfrm>
        </p:grpSpPr>
        <p:sp>
          <p:nvSpPr>
            <p:cNvPr id="24" name="Freeform 24" descr="LOGO_main.png"/>
            <p:cNvSpPr/>
            <p:nvPr/>
          </p:nvSpPr>
          <p:spPr>
            <a:xfrm>
              <a:off x="0" y="0"/>
              <a:ext cx="10015601" cy="2858008"/>
            </a:xfrm>
            <a:custGeom>
              <a:avLst/>
              <a:gdLst/>
              <a:ahLst/>
              <a:cxnLst/>
              <a:rect l="l" t="t" r="r" b="b"/>
              <a:pathLst>
                <a:path w="10015601" h="2858008">
                  <a:moveTo>
                    <a:pt x="0" y="0"/>
                  </a:moveTo>
                  <a:lnTo>
                    <a:pt x="10015601" y="0"/>
                  </a:lnTo>
                  <a:lnTo>
                    <a:pt x="10015601" y="2858008"/>
                  </a:lnTo>
                  <a:lnTo>
                    <a:pt x="0" y="2858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20" r="-319" b="-1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255873" y="4358639"/>
            <a:ext cx="8254730" cy="95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912"/>
              </a:lnSpc>
            </a:pPr>
            <a:r>
              <a:rPr lang="he-IL" sz="7200" dirty="0">
                <a:solidFill>
                  <a:srgbClr val="13346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לבחירה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9525"/>
            <a:ext cx="7041316" cy="3819970"/>
            <a:chOff x="0" y="0"/>
            <a:chExt cx="9388422" cy="5093294"/>
          </a:xfrm>
        </p:grpSpPr>
        <p:sp>
          <p:nvSpPr>
            <p:cNvPr id="19" name="Freeform 19" descr="Picture 4"/>
            <p:cNvSpPr/>
            <p:nvPr/>
          </p:nvSpPr>
          <p:spPr>
            <a:xfrm>
              <a:off x="0" y="0"/>
              <a:ext cx="9388475" cy="5093335"/>
            </a:xfrm>
            <a:custGeom>
              <a:avLst/>
              <a:gdLst/>
              <a:ahLst/>
              <a:cxnLst/>
              <a:rect l="l" t="t" r="r" b="b"/>
              <a:pathLst>
                <a:path w="9388475" h="5093335">
                  <a:moveTo>
                    <a:pt x="0" y="0"/>
                  </a:moveTo>
                  <a:lnTo>
                    <a:pt x="9388475" y="0"/>
                  </a:lnTo>
                  <a:lnTo>
                    <a:pt x="9388475" y="5093335"/>
                  </a:lnTo>
                  <a:lnTo>
                    <a:pt x="0" y="5093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535" r="-228" b="-13246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4164582" y="-9525"/>
            <a:ext cx="14132943" cy="3825478"/>
            <a:chOff x="0" y="0"/>
            <a:chExt cx="18843924" cy="5100638"/>
          </a:xfrm>
        </p:grpSpPr>
        <p:sp>
          <p:nvSpPr>
            <p:cNvPr id="21" name="Freeform 21" descr="Top4.png"/>
            <p:cNvSpPr/>
            <p:nvPr/>
          </p:nvSpPr>
          <p:spPr>
            <a:xfrm>
              <a:off x="0" y="0"/>
              <a:ext cx="18843879" cy="5100701"/>
            </a:xfrm>
            <a:custGeom>
              <a:avLst/>
              <a:gdLst/>
              <a:ahLst/>
              <a:cxnLst/>
              <a:rect l="l" t="t" r="r" b="b"/>
              <a:pathLst>
                <a:path w="18843879" h="5100701">
                  <a:moveTo>
                    <a:pt x="0" y="0"/>
                  </a:moveTo>
                  <a:lnTo>
                    <a:pt x="18843879" y="0"/>
                  </a:lnTo>
                  <a:lnTo>
                    <a:pt x="18843879" y="5100701"/>
                  </a:lnTo>
                  <a:lnTo>
                    <a:pt x="0" y="510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667" t="-46" r="-102423" b="-4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911442" y="581841"/>
            <a:ext cx="10455994" cy="119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he-IL" sz="9000" spc="27">
                <a:solidFill>
                  <a:srgbClr val="13346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28575" y="9321800"/>
            <a:ext cx="18326102" cy="974725"/>
            <a:chOff x="0" y="0"/>
            <a:chExt cx="244348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411" y="12700"/>
              <a:ext cx="24407977" cy="1274191"/>
            </a:xfrm>
            <a:custGeom>
              <a:avLst/>
              <a:gdLst/>
              <a:ahLst/>
              <a:cxnLst/>
              <a:rect l="l" t="t" r="r" b="b"/>
              <a:pathLst>
                <a:path w="24407977" h="1274191">
                  <a:moveTo>
                    <a:pt x="0" y="0"/>
                  </a:moveTo>
                  <a:lnTo>
                    <a:pt x="24407977" y="0"/>
                  </a:lnTo>
                  <a:lnTo>
                    <a:pt x="24407977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9" name="Freeform 19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21" name="Freeform 21" descr="Top5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077892" y="613755"/>
            <a:ext cx="1432357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he-IL" sz="4500" spc="13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38100" y="9321800"/>
            <a:ext cx="18326102" cy="974725"/>
            <a:chOff x="0" y="0"/>
            <a:chExt cx="244348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411" y="12700"/>
              <a:ext cx="24407977" cy="1274191"/>
            </a:xfrm>
            <a:custGeom>
              <a:avLst/>
              <a:gdLst/>
              <a:ahLst/>
              <a:cxnLst/>
              <a:rect l="l" t="t" r="r" b="b"/>
              <a:pathLst>
                <a:path w="24407977" h="1274191">
                  <a:moveTo>
                    <a:pt x="0" y="0"/>
                  </a:moveTo>
                  <a:lnTo>
                    <a:pt x="24407977" y="0"/>
                  </a:lnTo>
                  <a:lnTo>
                    <a:pt x="24407977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9" name="Freeform 19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21" name="Freeform 21" descr="Top2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496254" y="2817092"/>
            <a:ext cx="10765619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r" rtl="1">
              <a:lnSpc>
                <a:spcPts val="7020"/>
              </a:lnSpc>
              <a:buFont typeface="Arial"/>
              <a:buChar char="•"/>
            </a:pPr>
            <a:r>
              <a:rPr lang="he-IL" sz="3900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תוכן לבחירה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11985" y="661403"/>
            <a:ext cx="1191399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he-IL" sz="4500" spc="13">
                <a:solidFill>
                  <a:srgbClr val="FFFFF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9525"/>
            <a:ext cx="7041316" cy="3819970"/>
            <a:chOff x="0" y="0"/>
            <a:chExt cx="9388422" cy="5093294"/>
          </a:xfrm>
        </p:grpSpPr>
        <p:sp>
          <p:nvSpPr>
            <p:cNvPr id="19" name="Freeform 19" descr="Picture 4"/>
            <p:cNvSpPr/>
            <p:nvPr/>
          </p:nvSpPr>
          <p:spPr>
            <a:xfrm flipH="1">
              <a:off x="0" y="0"/>
              <a:ext cx="9388475" cy="5093335"/>
            </a:xfrm>
            <a:custGeom>
              <a:avLst/>
              <a:gdLst/>
              <a:ahLst/>
              <a:cxnLst/>
              <a:rect l="l" t="t" r="r" b="b"/>
              <a:pathLst>
                <a:path w="9388475" h="5093335">
                  <a:moveTo>
                    <a:pt x="9388475" y="0"/>
                  </a:moveTo>
                  <a:lnTo>
                    <a:pt x="0" y="0"/>
                  </a:lnTo>
                  <a:lnTo>
                    <a:pt x="0" y="5093335"/>
                  </a:lnTo>
                  <a:lnTo>
                    <a:pt x="9388475" y="5093335"/>
                  </a:lnTo>
                  <a:lnTo>
                    <a:pt x="9388475" y="0"/>
                  </a:lnTo>
                  <a:close/>
                </a:path>
              </a:pathLst>
            </a:custGeom>
            <a:blipFill>
              <a:blip r:embed="rId4"/>
              <a:stretch>
                <a:fillRect t="-5947" r="-4484" b="-22248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4164582" y="-9525"/>
            <a:ext cx="14132943" cy="3825478"/>
            <a:chOff x="0" y="0"/>
            <a:chExt cx="18843924" cy="5100638"/>
          </a:xfrm>
        </p:grpSpPr>
        <p:sp>
          <p:nvSpPr>
            <p:cNvPr id="21" name="Freeform 21" descr="Top4.png"/>
            <p:cNvSpPr/>
            <p:nvPr/>
          </p:nvSpPr>
          <p:spPr>
            <a:xfrm>
              <a:off x="0" y="0"/>
              <a:ext cx="18843879" cy="5100701"/>
            </a:xfrm>
            <a:custGeom>
              <a:avLst/>
              <a:gdLst/>
              <a:ahLst/>
              <a:cxnLst/>
              <a:rect l="l" t="t" r="r" b="b"/>
              <a:pathLst>
                <a:path w="18843879" h="5100701">
                  <a:moveTo>
                    <a:pt x="0" y="0"/>
                  </a:moveTo>
                  <a:lnTo>
                    <a:pt x="18843879" y="0"/>
                  </a:lnTo>
                  <a:lnTo>
                    <a:pt x="18843879" y="5100701"/>
                  </a:lnTo>
                  <a:lnTo>
                    <a:pt x="0" y="510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667" t="-46" r="-102423" b="-4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184097" y="581841"/>
            <a:ext cx="7183340" cy="119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he-IL" sz="9000" spc="27">
                <a:solidFill>
                  <a:srgbClr val="13346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9" name="Freeform 19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21" name="Freeform 21" descr="Top1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411985" y="661403"/>
            <a:ext cx="1191399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he-IL" sz="4500" spc="13">
                <a:solidFill>
                  <a:srgbClr val="FFFFF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529" y="9321800"/>
            <a:ext cx="18307056" cy="974725"/>
            <a:chOff x="0" y="0"/>
            <a:chExt cx="24409408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7" y="12700"/>
              <a:ext cx="24382612" cy="1274191"/>
            </a:xfrm>
            <a:custGeom>
              <a:avLst/>
              <a:gdLst/>
              <a:ahLst/>
              <a:cxnLst/>
              <a:rect l="l" t="t" r="r" b="b"/>
              <a:pathLst>
                <a:path w="24382612" h="1274191">
                  <a:moveTo>
                    <a:pt x="0" y="0"/>
                  </a:moveTo>
                  <a:lnTo>
                    <a:pt x="24382612" y="0"/>
                  </a:lnTo>
                  <a:lnTo>
                    <a:pt x="24382612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9525"/>
            <a:ext cx="7041316" cy="3819970"/>
            <a:chOff x="0" y="0"/>
            <a:chExt cx="9388422" cy="5093294"/>
          </a:xfrm>
        </p:grpSpPr>
        <p:sp>
          <p:nvSpPr>
            <p:cNvPr id="19" name="Freeform 19" descr="Picture 4"/>
            <p:cNvSpPr/>
            <p:nvPr/>
          </p:nvSpPr>
          <p:spPr>
            <a:xfrm>
              <a:off x="0" y="0"/>
              <a:ext cx="9388475" cy="5093335"/>
            </a:xfrm>
            <a:custGeom>
              <a:avLst/>
              <a:gdLst/>
              <a:ahLst/>
              <a:cxnLst/>
              <a:rect l="l" t="t" r="r" b="b"/>
              <a:pathLst>
                <a:path w="9388475" h="5093335">
                  <a:moveTo>
                    <a:pt x="0" y="0"/>
                  </a:moveTo>
                  <a:lnTo>
                    <a:pt x="9388475" y="0"/>
                  </a:lnTo>
                  <a:lnTo>
                    <a:pt x="9388475" y="5093335"/>
                  </a:lnTo>
                  <a:lnTo>
                    <a:pt x="0" y="5093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947" r="-4484" b="-22248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4164582" y="-9525"/>
            <a:ext cx="14132943" cy="3825478"/>
            <a:chOff x="0" y="0"/>
            <a:chExt cx="18843924" cy="5100638"/>
          </a:xfrm>
        </p:grpSpPr>
        <p:sp>
          <p:nvSpPr>
            <p:cNvPr id="21" name="Freeform 21" descr="Top4.png"/>
            <p:cNvSpPr/>
            <p:nvPr/>
          </p:nvSpPr>
          <p:spPr>
            <a:xfrm>
              <a:off x="0" y="0"/>
              <a:ext cx="18843879" cy="5100701"/>
            </a:xfrm>
            <a:custGeom>
              <a:avLst/>
              <a:gdLst/>
              <a:ahLst/>
              <a:cxnLst/>
              <a:rect l="l" t="t" r="r" b="b"/>
              <a:pathLst>
                <a:path w="18843879" h="5100701">
                  <a:moveTo>
                    <a:pt x="0" y="0"/>
                  </a:moveTo>
                  <a:lnTo>
                    <a:pt x="18843879" y="0"/>
                  </a:lnTo>
                  <a:lnTo>
                    <a:pt x="18843879" y="5100701"/>
                  </a:lnTo>
                  <a:lnTo>
                    <a:pt x="0" y="510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667" t="-46" r="-102423" b="-4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184097" y="581841"/>
            <a:ext cx="7183340" cy="119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he-IL" sz="9000" spc="27">
                <a:solidFill>
                  <a:srgbClr val="13346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9525"/>
            <a:ext cx="18306933" cy="2877362"/>
            <a:chOff x="0" y="0"/>
            <a:chExt cx="24409244" cy="3836482"/>
          </a:xfrm>
        </p:grpSpPr>
        <p:sp>
          <p:nvSpPr>
            <p:cNvPr id="19" name="Freeform 19" descr="Picture 4"/>
            <p:cNvSpPr/>
            <p:nvPr/>
          </p:nvSpPr>
          <p:spPr>
            <a:xfrm>
              <a:off x="0" y="0"/>
              <a:ext cx="24409273" cy="3836543"/>
            </a:xfrm>
            <a:custGeom>
              <a:avLst/>
              <a:gdLst/>
              <a:ahLst/>
              <a:cxnLst/>
              <a:rect l="l" t="t" r="r" b="b"/>
              <a:pathLst>
                <a:path w="24409273" h="3836543">
                  <a:moveTo>
                    <a:pt x="0" y="0"/>
                  </a:moveTo>
                  <a:lnTo>
                    <a:pt x="24409273" y="0"/>
                  </a:lnTo>
                  <a:lnTo>
                    <a:pt x="24409273" y="3836543"/>
                  </a:lnTo>
                  <a:lnTo>
                    <a:pt x="0" y="3836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0840" r="-556" b="-234341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15910" y="3573621"/>
            <a:ext cx="13256181" cy="1552195"/>
            <a:chOff x="0" y="0"/>
            <a:chExt cx="17674908" cy="20695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674909" cy="2069594"/>
            </a:xfrm>
            <a:custGeom>
              <a:avLst/>
              <a:gdLst/>
              <a:ahLst/>
              <a:cxnLst/>
              <a:rect l="l" t="t" r="r" b="b"/>
              <a:pathLst>
                <a:path w="17674909" h="2069594">
                  <a:moveTo>
                    <a:pt x="0" y="0"/>
                  </a:moveTo>
                  <a:lnTo>
                    <a:pt x="17674909" y="0"/>
                  </a:lnTo>
                  <a:lnTo>
                    <a:pt x="17674909" y="2069594"/>
                  </a:lnTo>
                  <a:lnTo>
                    <a:pt x="0" y="20695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71450"/>
              <a:ext cx="17674908" cy="189814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8640"/>
                </a:lnSpc>
              </a:pPr>
              <a:r>
                <a:rPr lang="he-IL" sz="9000" spc="27">
                  <a:solidFill>
                    <a:srgbClr val="13346F"/>
                  </a:solidFill>
                  <a:latin typeface="FbReforma"/>
                  <a:ea typeface="FbReforma"/>
                  <a:cs typeface="FbReforma"/>
                  <a:sym typeface="FbReforma"/>
                  <a:rtl/>
                </a:rPr>
                <a:t>בהצלחה</a:t>
              </a:r>
              <a:r>
                <a:rPr lang="en-US" sz="9000" spc="27">
                  <a:solidFill>
                    <a:srgbClr val="13346F"/>
                  </a:solidFill>
                  <a:latin typeface="FbReforma"/>
                  <a:ea typeface="FbReforma"/>
                  <a:cs typeface="FbReforma"/>
                  <a:sym typeface="FbReforma"/>
                </a:rPr>
                <a:t>!</a:t>
              </a:r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4489473" y="2532660"/>
            <a:ext cx="9842230" cy="557553"/>
            <a:chOff x="0" y="0"/>
            <a:chExt cx="13122974" cy="743404"/>
          </a:xfrm>
        </p:grpSpPr>
        <p:sp>
          <p:nvSpPr>
            <p:cNvPr id="24" name="Freeform 24" descr="Image"/>
            <p:cNvSpPr/>
            <p:nvPr/>
          </p:nvSpPr>
          <p:spPr>
            <a:xfrm>
              <a:off x="0" y="0"/>
              <a:ext cx="13123038" cy="743458"/>
            </a:xfrm>
            <a:custGeom>
              <a:avLst/>
              <a:gdLst/>
              <a:ahLst/>
              <a:cxnLst/>
              <a:rect l="l" t="t" r="r" b="b"/>
              <a:pathLst>
                <a:path w="13123038" h="743458">
                  <a:moveTo>
                    <a:pt x="0" y="0"/>
                  </a:moveTo>
                  <a:lnTo>
                    <a:pt x="13123038" y="0"/>
                  </a:lnTo>
                  <a:lnTo>
                    <a:pt x="13123038" y="743458"/>
                  </a:lnTo>
                  <a:lnTo>
                    <a:pt x="0" y="743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244" r="-1244" b="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9531" y="7072570"/>
            <a:ext cx="18307058" cy="193675"/>
            <a:chOff x="0" y="0"/>
            <a:chExt cx="24409410" cy="258234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87275" y="8183784"/>
            <a:ext cx="5087238" cy="1176414"/>
            <a:chOff x="0" y="0"/>
            <a:chExt cx="6782984" cy="1568552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6757543" cy="1543177"/>
            </a:xfrm>
            <a:custGeom>
              <a:avLst/>
              <a:gdLst/>
              <a:ahLst/>
              <a:cxnLst/>
              <a:rect l="l" t="t" r="r" b="b"/>
              <a:pathLst>
                <a:path w="6757543" h="1543177">
                  <a:moveTo>
                    <a:pt x="0" y="0"/>
                  </a:moveTo>
                  <a:lnTo>
                    <a:pt x="6757543" y="0"/>
                  </a:lnTo>
                  <a:lnTo>
                    <a:pt x="6757543" y="1543177"/>
                  </a:lnTo>
                  <a:lnTo>
                    <a:pt x="0" y="1543177"/>
                  </a:lnTo>
                  <a:close/>
                </a:path>
              </a:pathLst>
            </a:custGeom>
            <a:blipFill>
              <a:blip r:embed="rId2"/>
              <a:stretch>
                <a:fillRect l="-823" t="-822" r="-823" b="-821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880861" y="1329"/>
            <a:ext cx="12407132" cy="10306050"/>
            <a:chOff x="0" y="0"/>
            <a:chExt cx="16542842" cy="13741400"/>
          </a:xfrm>
        </p:grpSpPr>
        <p:sp>
          <p:nvSpPr>
            <p:cNvPr id="19" name="Freeform 19" descr="002.jpg"/>
            <p:cNvSpPr/>
            <p:nvPr/>
          </p:nvSpPr>
          <p:spPr>
            <a:xfrm>
              <a:off x="0" y="0"/>
              <a:ext cx="16542893" cy="13741400"/>
            </a:xfrm>
            <a:custGeom>
              <a:avLst/>
              <a:gdLst/>
              <a:ahLst/>
              <a:cxnLst/>
              <a:rect l="l" t="t" r="r" b="b"/>
              <a:pathLst>
                <a:path w="16542893" h="13741400">
                  <a:moveTo>
                    <a:pt x="0" y="0"/>
                  </a:moveTo>
                  <a:lnTo>
                    <a:pt x="16542893" y="0"/>
                  </a:lnTo>
                  <a:lnTo>
                    <a:pt x="16542893" y="13741400"/>
                  </a:lnTo>
                  <a:lnTo>
                    <a:pt x="0" y="1374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436" r="-3923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0" y="-20379"/>
            <a:ext cx="18307050" cy="10327758"/>
            <a:chOff x="0" y="0"/>
            <a:chExt cx="24409400" cy="13741400"/>
          </a:xfrm>
        </p:grpSpPr>
        <p:sp>
          <p:nvSpPr>
            <p:cNvPr id="21" name="Freeform 21" descr="Top_Layer.png"/>
            <p:cNvSpPr/>
            <p:nvPr/>
          </p:nvSpPr>
          <p:spPr>
            <a:xfrm>
              <a:off x="0" y="0"/>
              <a:ext cx="24409400" cy="13741400"/>
            </a:xfrm>
            <a:custGeom>
              <a:avLst/>
              <a:gdLst/>
              <a:ahLst/>
              <a:cxnLst/>
              <a:rect l="l" t="t" r="r" b="b"/>
              <a:pathLst>
                <a:path w="24409400" h="13741400">
                  <a:moveTo>
                    <a:pt x="0" y="0"/>
                  </a:moveTo>
                  <a:lnTo>
                    <a:pt x="24409400" y="0"/>
                  </a:lnTo>
                  <a:lnTo>
                    <a:pt x="24409400" y="13741400"/>
                  </a:lnTo>
                  <a:lnTo>
                    <a:pt x="0" y="1374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0" r="-40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255873" y="2910839"/>
            <a:ext cx="8254730" cy="127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9216"/>
              </a:lnSpc>
            </a:pPr>
            <a:r>
              <a:rPr lang="he-IL" sz="9600">
                <a:solidFill>
                  <a:srgbClr val="13346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ברוכים הבאים!</a:t>
            </a:r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3483168" y="409575"/>
            <a:ext cx="7511664" cy="2143539"/>
            <a:chOff x="0" y="0"/>
            <a:chExt cx="10015552" cy="2858052"/>
          </a:xfrm>
        </p:grpSpPr>
        <p:sp>
          <p:nvSpPr>
            <p:cNvPr id="24" name="Freeform 24" descr="LOGO_main.png"/>
            <p:cNvSpPr/>
            <p:nvPr/>
          </p:nvSpPr>
          <p:spPr>
            <a:xfrm>
              <a:off x="0" y="0"/>
              <a:ext cx="10015601" cy="2858008"/>
            </a:xfrm>
            <a:custGeom>
              <a:avLst/>
              <a:gdLst/>
              <a:ahLst/>
              <a:cxnLst/>
              <a:rect l="l" t="t" r="r" b="b"/>
              <a:pathLst>
                <a:path w="10015601" h="2858008">
                  <a:moveTo>
                    <a:pt x="0" y="0"/>
                  </a:moveTo>
                  <a:lnTo>
                    <a:pt x="10015601" y="0"/>
                  </a:lnTo>
                  <a:lnTo>
                    <a:pt x="10015601" y="2858008"/>
                  </a:lnTo>
                  <a:lnTo>
                    <a:pt x="0" y="2858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20" r="-319" b="-1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255873" y="4358639"/>
            <a:ext cx="8254730" cy="95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912"/>
              </a:lnSpc>
            </a:pPr>
            <a:r>
              <a:rPr lang="he-IL" sz="7200">
                <a:solidFill>
                  <a:srgbClr val="13346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לבחירה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9" name="Freeform 19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0" y="-35644"/>
            <a:ext cx="18307052" cy="1924050"/>
            <a:chOff x="0" y="0"/>
            <a:chExt cx="24409402" cy="2565400"/>
          </a:xfrm>
        </p:grpSpPr>
        <p:sp>
          <p:nvSpPr>
            <p:cNvPr id="21" name="Freeform 21" descr="Top4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077892" y="613755"/>
            <a:ext cx="1432358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400"/>
              </a:lnSpc>
            </a:pPr>
            <a:r>
              <a:rPr lang="he-IL" sz="4500" spc="13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33545" y="3045692"/>
            <a:ext cx="14323578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just" rtl="1">
              <a:lnSpc>
                <a:spcPts val="4680"/>
              </a:lnSpc>
              <a:buFont typeface="Arial"/>
              <a:buChar char="•"/>
            </a:pPr>
            <a:r>
              <a:rPr lang="he-IL" sz="3900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תוכן לבחירה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79841" y="2124825"/>
            <a:ext cx="1057728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400"/>
              </a:lnSpc>
            </a:pPr>
            <a:r>
              <a:rPr lang="he-IL" sz="4500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משתתפים במפגש: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24" y="9312275"/>
            <a:ext cx="18288005" cy="974725"/>
            <a:chOff x="0" y="0"/>
            <a:chExt cx="24384006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83" y="12700"/>
              <a:ext cx="24357238" cy="1274191"/>
            </a:xfrm>
            <a:custGeom>
              <a:avLst/>
              <a:gdLst/>
              <a:ahLst/>
              <a:cxnLst/>
              <a:rect l="l" t="t" r="r" b="b"/>
              <a:pathLst>
                <a:path w="24357238" h="1274191">
                  <a:moveTo>
                    <a:pt x="0" y="0"/>
                  </a:moveTo>
                  <a:lnTo>
                    <a:pt x="24357238" y="0"/>
                  </a:lnTo>
                  <a:lnTo>
                    <a:pt x="24357238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9" name="Freeform 19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-19052" y="-35644"/>
            <a:ext cx="18307052" cy="1924050"/>
            <a:chOff x="0" y="0"/>
            <a:chExt cx="24409402" cy="2565400"/>
          </a:xfrm>
        </p:grpSpPr>
        <p:sp>
          <p:nvSpPr>
            <p:cNvPr id="21" name="Freeform 21" descr="Top1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411985" y="661401"/>
            <a:ext cx="1191399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he-IL" sz="4500" spc="13">
                <a:solidFill>
                  <a:srgbClr val="FFFFF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תוכניות ומטרות המפגש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5070" y="3045692"/>
            <a:ext cx="1629205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r" rtl="1">
              <a:lnSpc>
                <a:spcPts val="4680"/>
              </a:lnSpc>
              <a:buFont typeface="Arial"/>
              <a:buChar char="•"/>
            </a:pPr>
            <a:r>
              <a:rPr lang="he-IL" sz="3900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תוכן לבחירה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9" name="Freeform 19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21" name="Freeform 21" descr="Top2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411985" y="661403"/>
            <a:ext cx="1191399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he-IL" sz="4500" spc="13">
                <a:solidFill>
                  <a:srgbClr val="FFFFF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  <a:r>
              <a:rPr lang="en-US" sz="4500" spc="13">
                <a:solidFill>
                  <a:srgbClr val="FFFFFF"/>
                </a:solidFill>
                <a:latin typeface="FbReforma"/>
                <a:ea typeface="FbReforma"/>
                <a:cs typeface="FbReforma"/>
                <a:sym typeface="FbReforma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07103" y="3045692"/>
            <a:ext cx="1325477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r" rtl="1">
              <a:lnSpc>
                <a:spcPts val="4680"/>
              </a:lnSpc>
              <a:buFont typeface="Arial"/>
              <a:buChar char="•"/>
            </a:pPr>
            <a:r>
              <a:rPr lang="he-IL" sz="3900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תוכן לבחירה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9" name="Freeform 19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21" name="Freeform 21" descr="Top5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077892" y="651855"/>
            <a:ext cx="1432357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he-IL" sz="4500" spc="13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28575" y="9321800"/>
            <a:ext cx="18326102" cy="974725"/>
            <a:chOff x="0" y="0"/>
            <a:chExt cx="244348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411" y="12700"/>
              <a:ext cx="24407977" cy="1274191"/>
            </a:xfrm>
            <a:custGeom>
              <a:avLst/>
              <a:gdLst/>
              <a:ahLst/>
              <a:cxnLst/>
              <a:rect l="l" t="t" r="r" b="b"/>
              <a:pathLst>
                <a:path w="24407977" h="1274191">
                  <a:moveTo>
                    <a:pt x="0" y="0"/>
                  </a:moveTo>
                  <a:lnTo>
                    <a:pt x="24407977" y="0"/>
                  </a:lnTo>
                  <a:lnTo>
                    <a:pt x="24407977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9" name="Freeform 19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21" name="Freeform 21" descr="Top4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077892" y="613755"/>
            <a:ext cx="1432357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he-IL" sz="4500" spc="13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529" y="9321800"/>
            <a:ext cx="18307056" cy="974725"/>
            <a:chOff x="0" y="0"/>
            <a:chExt cx="24409408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7" y="12700"/>
              <a:ext cx="24382612" cy="1274191"/>
            </a:xfrm>
            <a:custGeom>
              <a:avLst/>
              <a:gdLst/>
              <a:ahLst/>
              <a:cxnLst/>
              <a:rect l="l" t="t" r="r" b="b"/>
              <a:pathLst>
                <a:path w="24382612" h="1274191">
                  <a:moveTo>
                    <a:pt x="0" y="0"/>
                  </a:moveTo>
                  <a:lnTo>
                    <a:pt x="24382612" y="0"/>
                  </a:lnTo>
                  <a:lnTo>
                    <a:pt x="24382612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9525"/>
            <a:ext cx="7041316" cy="3819970"/>
            <a:chOff x="0" y="0"/>
            <a:chExt cx="9388422" cy="5093294"/>
          </a:xfrm>
        </p:grpSpPr>
        <p:sp>
          <p:nvSpPr>
            <p:cNvPr id="19" name="Freeform 19" descr="Picture 4"/>
            <p:cNvSpPr/>
            <p:nvPr/>
          </p:nvSpPr>
          <p:spPr>
            <a:xfrm>
              <a:off x="0" y="0"/>
              <a:ext cx="9388475" cy="5093335"/>
            </a:xfrm>
            <a:custGeom>
              <a:avLst/>
              <a:gdLst/>
              <a:ahLst/>
              <a:cxnLst/>
              <a:rect l="l" t="t" r="r" b="b"/>
              <a:pathLst>
                <a:path w="9388475" h="5093335">
                  <a:moveTo>
                    <a:pt x="0" y="0"/>
                  </a:moveTo>
                  <a:lnTo>
                    <a:pt x="9388475" y="0"/>
                  </a:lnTo>
                  <a:lnTo>
                    <a:pt x="9388475" y="5093335"/>
                  </a:lnTo>
                  <a:lnTo>
                    <a:pt x="0" y="5093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947" r="-4484" b="-22248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007103" y="4306801"/>
            <a:ext cx="1325477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r" rtl="1">
              <a:lnSpc>
                <a:spcPts val="4680"/>
              </a:lnSpc>
              <a:buFont typeface="Arial"/>
              <a:buChar char="•"/>
            </a:pPr>
            <a:r>
              <a:rPr lang="he-IL" sz="3900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תוכן לבחירה</a:t>
            </a: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164582" y="-9525"/>
            <a:ext cx="14132943" cy="3825478"/>
            <a:chOff x="0" y="0"/>
            <a:chExt cx="18843924" cy="5100638"/>
          </a:xfrm>
        </p:grpSpPr>
        <p:sp>
          <p:nvSpPr>
            <p:cNvPr id="22" name="Freeform 22" descr="Top4.png"/>
            <p:cNvSpPr/>
            <p:nvPr/>
          </p:nvSpPr>
          <p:spPr>
            <a:xfrm>
              <a:off x="0" y="0"/>
              <a:ext cx="18843879" cy="5100701"/>
            </a:xfrm>
            <a:custGeom>
              <a:avLst/>
              <a:gdLst/>
              <a:ahLst/>
              <a:cxnLst/>
              <a:rect l="l" t="t" r="r" b="b"/>
              <a:pathLst>
                <a:path w="18843879" h="5100701">
                  <a:moveTo>
                    <a:pt x="0" y="0"/>
                  </a:moveTo>
                  <a:lnTo>
                    <a:pt x="18843879" y="0"/>
                  </a:lnTo>
                  <a:lnTo>
                    <a:pt x="18843879" y="5100701"/>
                  </a:lnTo>
                  <a:lnTo>
                    <a:pt x="0" y="510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667" t="-46" r="-102423" b="-4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911442" y="581842"/>
            <a:ext cx="10455994" cy="119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he-IL" sz="9000" spc="27">
                <a:solidFill>
                  <a:srgbClr val="13346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985684" y="9520725"/>
            <a:ext cx="2378391" cy="557826"/>
            <a:chOff x="0" y="0"/>
            <a:chExt cx="3171188" cy="74376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00150" y="9418916"/>
            <a:ext cx="3200144" cy="761445"/>
            <a:chOff x="0" y="0"/>
            <a:chExt cx="4266858" cy="1015260"/>
          </a:xfrm>
        </p:grpSpPr>
        <p:sp>
          <p:nvSpPr>
            <p:cNvPr id="17" name="Freeform 17" descr="Logo_Footer.png"/>
            <p:cNvSpPr/>
            <p:nvPr/>
          </p:nvSpPr>
          <p:spPr>
            <a:xfrm>
              <a:off x="0" y="0"/>
              <a:ext cx="4266819" cy="1015238"/>
            </a:xfrm>
            <a:custGeom>
              <a:avLst/>
              <a:gdLst/>
              <a:ahLst/>
              <a:cxnLst/>
              <a:rect l="l" t="t" r="r" b="b"/>
              <a:pathLst>
                <a:path w="4266819" h="1015238">
                  <a:moveTo>
                    <a:pt x="0" y="0"/>
                  </a:moveTo>
                  <a:lnTo>
                    <a:pt x="4266819" y="0"/>
                  </a:lnTo>
                  <a:lnTo>
                    <a:pt x="4266819" y="1015238"/>
                  </a:lnTo>
                  <a:lnTo>
                    <a:pt x="0" y="1015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77" r="-978" b="-2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9525" y="-9525"/>
            <a:ext cx="6869866" cy="3819970"/>
            <a:chOff x="0" y="0"/>
            <a:chExt cx="9159822" cy="5093294"/>
          </a:xfrm>
        </p:grpSpPr>
        <p:sp>
          <p:nvSpPr>
            <p:cNvPr id="19" name="Freeform 19" descr="Picture 4"/>
            <p:cNvSpPr/>
            <p:nvPr/>
          </p:nvSpPr>
          <p:spPr>
            <a:xfrm>
              <a:off x="0" y="0"/>
              <a:ext cx="9159875" cy="5093335"/>
            </a:xfrm>
            <a:custGeom>
              <a:avLst/>
              <a:gdLst/>
              <a:ahLst/>
              <a:cxnLst/>
              <a:rect l="l" t="t" r="r" b="b"/>
              <a:pathLst>
                <a:path w="9159875" h="5093335">
                  <a:moveTo>
                    <a:pt x="0" y="0"/>
                  </a:moveTo>
                  <a:lnTo>
                    <a:pt x="9159875" y="0"/>
                  </a:lnTo>
                  <a:lnTo>
                    <a:pt x="9159875" y="5093335"/>
                  </a:lnTo>
                  <a:lnTo>
                    <a:pt x="0" y="5093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07" t="-62813" r="-220" b="-165623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007103" y="4306801"/>
            <a:ext cx="1325477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r" rtl="1">
              <a:lnSpc>
                <a:spcPts val="4680"/>
              </a:lnSpc>
              <a:buFont typeface="Arial"/>
              <a:buChar char="•"/>
            </a:pPr>
            <a:r>
              <a:rPr lang="he-IL" sz="3900">
                <a:solidFill>
                  <a:srgbClr val="003573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תוכן לבחירה </a:t>
            </a: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164582" y="-9525"/>
            <a:ext cx="14132943" cy="3825478"/>
            <a:chOff x="0" y="0"/>
            <a:chExt cx="18843924" cy="5100638"/>
          </a:xfrm>
        </p:grpSpPr>
        <p:sp>
          <p:nvSpPr>
            <p:cNvPr id="22" name="Freeform 22" descr="Top4.png"/>
            <p:cNvSpPr/>
            <p:nvPr/>
          </p:nvSpPr>
          <p:spPr>
            <a:xfrm>
              <a:off x="0" y="0"/>
              <a:ext cx="18843879" cy="5100701"/>
            </a:xfrm>
            <a:custGeom>
              <a:avLst/>
              <a:gdLst/>
              <a:ahLst/>
              <a:cxnLst/>
              <a:rect l="l" t="t" r="r" b="b"/>
              <a:pathLst>
                <a:path w="18843879" h="5100701">
                  <a:moveTo>
                    <a:pt x="0" y="0"/>
                  </a:moveTo>
                  <a:lnTo>
                    <a:pt x="18843879" y="0"/>
                  </a:lnTo>
                  <a:lnTo>
                    <a:pt x="18843879" y="5100701"/>
                  </a:lnTo>
                  <a:lnTo>
                    <a:pt x="0" y="510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667" t="-46" r="-102423" b="-4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911442" y="581841"/>
            <a:ext cx="10455994" cy="119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he-IL" sz="9000" spc="27">
                <a:solidFill>
                  <a:srgbClr val="13346F"/>
                </a:solidFill>
                <a:latin typeface="FbReforma"/>
                <a:ea typeface="FbReforma"/>
                <a:cs typeface="FbReforma"/>
                <a:sym typeface="FbReforma"/>
                <a:rtl/>
              </a:rPr>
              <a:t>כותרת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מותאם אישית</PresentationFormat>
  <Paragraphs>25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Calibri</vt:lpstr>
      <vt:lpstr>Arial</vt:lpstr>
      <vt:lpstr>FbReforma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‏‏Mazeget -פורמט.pptx</dc:title>
  <cp:lastModifiedBy>Cohen Shai-lee</cp:lastModifiedBy>
  <cp:revision>2</cp:revision>
  <dcterms:created xsi:type="dcterms:W3CDTF">2006-08-16T00:00:00Z</dcterms:created>
  <dcterms:modified xsi:type="dcterms:W3CDTF">2025-11-19T12:13:33Z</dcterms:modified>
  <dc:identifier>DAG3J17fZ5U</dc:identifier>
</cp:coreProperties>
</file>