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7000"/>
  <p:notesSz cx="6858000" cy="9144000"/>
  <p:embeddedFontLst>
    <p:embeddedFont>
      <p:font typeface="DIN Pro Bold" panose="020B0804020101020102" pitchFamily="34" charset="0"/>
      <p:bold r:id="rId18"/>
      <p:boldItalic r:id="rId19"/>
    </p:embeddedFont>
    <p:embeddedFont>
      <p:font typeface="DIN Pro Cond Bold" panose="020B0806020101010102" pitchFamily="34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7275" y="8183784"/>
            <a:ext cx="5087238" cy="1176414"/>
            <a:chOff x="0" y="0"/>
            <a:chExt cx="6782984" cy="1568552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6757543" cy="1543177"/>
            </a:xfrm>
            <a:custGeom>
              <a:avLst/>
              <a:gdLst/>
              <a:ahLst/>
              <a:cxnLst/>
              <a:rect l="l" t="t" r="r" b="b"/>
              <a:pathLst>
                <a:path w="6757543" h="1543177">
                  <a:moveTo>
                    <a:pt x="0" y="0"/>
                  </a:moveTo>
                  <a:lnTo>
                    <a:pt x="6757543" y="0"/>
                  </a:lnTo>
                  <a:lnTo>
                    <a:pt x="6757543" y="1543177"/>
                  </a:lnTo>
                  <a:lnTo>
                    <a:pt x="0" y="1543177"/>
                  </a:lnTo>
                  <a:close/>
                </a:path>
              </a:pathLst>
            </a:custGeom>
            <a:blipFill>
              <a:blip r:embed="rId2"/>
              <a:stretch>
                <a:fillRect l="-823" t="-822" r="-823" b="-82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801100" y="-9525"/>
            <a:ext cx="9508257" cy="10306050"/>
            <a:chOff x="0" y="0"/>
            <a:chExt cx="12677676" cy="13741400"/>
          </a:xfrm>
        </p:grpSpPr>
        <p:sp>
          <p:nvSpPr>
            <p:cNvPr id="19" name="Freeform 19" descr="001.jpg"/>
            <p:cNvSpPr/>
            <p:nvPr/>
          </p:nvSpPr>
          <p:spPr>
            <a:xfrm>
              <a:off x="0" y="0"/>
              <a:ext cx="12677648" cy="13741400"/>
            </a:xfrm>
            <a:custGeom>
              <a:avLst/>
              <a:gdLst/>
              <a:ahLst/>
              <a:cxnLst/>
              <a:rect l="l" t="t" r="r" b="b"/>
              <a:pathLst>
                <a:path w="12677648" h="13741400">
                  <a:moveTo>
                    <a:pt x="0" y="0"/>
                  </a:moveTo>
                  <a:lnTo>
                    <a:pt x="12677648" y="0"/>
                  </a:lnTo>
                  <a:lnTo>
                    <a:pt x="12677648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1957" b="-1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7095" y="-9525"/>
            <a:ext cx="18307050" cy="10306050"/>
            <a:chOff x="0" y="0"/>
            <a:chExt cx="24409400" cy="13741400"/>
          </a:xfrm>
        </p:grpSpPr>
        <p:sp>
          <p:nvSpPr>
            <p:cNvPr id="21" name="Freeform 21" descr="Top_Layer.png"/>
            <p:cNvSpPr/>
            <p:nvPr/>
          </p:nvSpPr>
          <p:spPr>
            <a:xfrm>
              <a:off x="0" y="0"/>
              <a:ext cx="24409400" cy="13741400"/>
            </a:xfrm>
            <a:custGeom>
              <a:avLst/>
              <a:gdLst/>
              <a:ahLst/>
              <a:cxnLst/>
              <a:rect l="l" t="t" r="r" b="b"/>
              <a:pathLst>
                <a:path w="24409400" h="13741400">
                  <a:moveTo>
                    <a:pt x="0" y="0"/>
                  </a:moveTo>
                  <a:lnTo>
                    <a:pt x="24409400" y="0"/>
                  </a:lnTo>
                  <a:lnTo>
                    <a:pt x="24409400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" r="-40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8700" y="441037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9" y="0"/>
                </a:lnTo>
                <a:lnTo>
                  <a:pt x="11301259" y="2260251"/>
                </a:lnTo>
                <a:lnTo>
                  <a:pt x="0" y="2260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23" name="TextBox 23"/>
          <p:cNvSpPr txBox="1"/>
          <p:nvPr/>
        </p:nvSpPr>
        <p:spPr>
          <a:xfrm>
            <a:off x="2255873" y="2910839"/>
            <a:ext cx="825473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16"/>
              </a:lnSpc>
            </a:pPr>
            <a:r>
              <a:rPr lang="en-US" sz="9600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Welcome!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55873" y="4358639"/>
            <a:ext cx="8254730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7200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To choose from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5" name="Freeform 15" descr="Picture 4"/>
            <p:cNvSpPr/>
            <p:nvPr/>
          </p:nvSpPr>
          <p:spPr>
            <a:xfrm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0" y="0"/>
                  </a:moveTo>
                  <a:lnTo>
                    <a:pt x="9388475" y="0"/>
                  </a:lnTo>
                  <a:lnTo>
                    <a:pt x="93884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535" r="-228" b="-13246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17" name="Freeform 17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6911442" y="581842"/>
            <a:ext cx="10455994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27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  <a:p>
            <a:pPr algn="r">
              <a:lnSpc>
                <a:spcPts val="8640"/>
              </a:lnSpc>
            </a:pPr>
            <a:endParaRPr lang="en-US" sz="9000" spc="27" dirty="0">
              <a:solidFill>
                <a:srgbClr val="13346F"/>
              </a:solidFill>
              <a:latin typeface="DIN Pro Bold" panose="020B0804020101020102" pitchFamily="34" charset="0"/>
              <a:ea typeface="FbReforma"/>
              <a:cs typeface="DIN Pro Bold" panose="020B0804020101020102" pitchFamily="34" charset="0"/>
              <a:sym typeface="FbReforma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8575" y="9321800"/>
            <a:ext cx="18326102" cy="974725"/>
            <a:chOff x="0" y="0"/>
            <a:chExt cx="244348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411" y="12700"/>
              <a:ext cx="24407977" cy="1274191"/>
            </a:xfrm>
            <a:custGeom>
              <a:avLst/>
              <a:gdLst/>
              <a:ahLst/>
              <a:cxnLst/>
              <a:rect l="l" t="t" r="r" b="b"/>
              <a:pathLst>
                <a:path w="24407977" h="1274191">
                  <a:moveTo>
                    <a:pt x="0" y="0"/>
                  </a:moveTo>
                  <a:lnTo>
                    <a:pt x="24407977" y="0"/>
                  </a:lnTo>
                  <a:lnTo>
                    <a:pt x="24407977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17" name="Freeform 17" descr="Top5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5481275" y="651855"/>
            <a:ext cx="119201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400"/>
              </a:lnSpc>
            </a:pPr>
            <a:r>
              <a:rPr lang="en-US" sz="4500" spc="13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100" y="9321800"/>
            <a:ext cx="18326102" cy="974725"/>
            <a:chOff x="0" y="0"/>
            <a:chExt cx="244348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411" y="12700"/>
              <a:ext cx="24407977" cy="1274191"/>
            </a:xfrm>
            <a:custGeom>
              <a:avLst/>
              <a:gdLst/>
              <a:ahLst/>
              <a:cxnLst/>
              <a:rect l="l" t="t" r="r" b="b"/>
              <a:pathLst>
                <a:path w="24407977" h="1274191">
                  <a:moveTo>
                    <a:pt x="0" y="0"/>
                  </a:moveTo>
                  <a:lnTo>
                    <a:pt x="24407977" y="0"/>
                  </a:lnTo>
                  <a:lnTo>
                    <a:pt x="24407977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17" name="Freeform 17" descr="Top2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5392935" y="661403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400"/>
              </a:lnSpc>
            </a:pPr>
            <a:r>
              <a:rPr lang="en-US" sz="4500" spc="13" dirty="0">
                <a:solidFill>
                  <a:srgbClr val="FFFFF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9650" y="2861993"/>
            <a:ext cx="13254770" cy="55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l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Optional content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5" name="Freeform 15" descr="Picture 4"/>
            <p:cNvSpPr/>
            <p:nvPr/>
          </p:nvSpPr>
          <p:spPr>
            <a:xfrm flipH="1"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9388475" y="0"/>
                  </a:moveTo>
                  <a:lnTo>
                    <a:pt x="0" y="0"/>
                  </a:lnTo>
                  <a:lnTo>
                    <a:pt x="0" y="5093335"/>
                  </a:lnTo>
                  <a:lnTo>
                    <a:pt x="9388475" y="5093335"/>
                  </a:lnTo>
                  <a:lnTo>
                    <a:pt x="9388475" y="0"/>
                  </a:lnTo>
                  <a:close/>
                </a:path>
              </a:pathLst>
            </a:custGeom>
            <a:blipFill>
              <a:blip r:embed="rId3"/>
              <a:stretch>
                <a:fillRect t="-5947" r="-4484" b="-22248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17" name="Freeform 17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6930492" y="581842"/>
            <a:ext cx="10455994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27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  <a:p>
            <a:pPr algn="r">
              <a:lnSpc>
                <a:spcPts val="8640"/>
              </a:lnSpc>
            </a:pPr>
            <a:endParaRPr lang="en-US" sz="9000" spc="27" dirty="0">
              <a:solidFill>
                <a:srgbClr val="13346F"/>
              </a:solidFill>
              <a:latin typeface="DIN Pro Bold" panose="020B0804020101020102" pitchFamily="34" charset="0"/>
              <a:ea typeface="FbReforma"/>
              <a:cs typeface="DIN Pro Bold" panose="020B0804020101020102" pitchFamily="34" charset="0"/>
              <a:sym typeface="FbReforma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17" name="Freeform 17" descr="Top1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5392935" y="661403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400"/>
              </a:lnSpc>
            </a:pPr>
            <a:r>
              <a:rPr lang="en-US" sz="4500" spc="13" dirty="0">
                <a:solidFill>
                  <a:srgbClr val="FFFFF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29" y="9321800"/>
            <a:ext cx="18307056" cy="974725"/>
            <a:chOff x="0" y="0"/>
            <a:chExt cx="24409408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7" y="12700"/>
              <a:ext cx="24382612" cy="1274191"/>
            </a:xfrm>
            <a:custGeom>
              <a:avLst/>
              <a:gdLst/>
              <a:ahLst/>
              <a:cxnLst/>
              <a:rect l="l" t="t" r="r" b="b"/>
              <a:pathLst>
                <a:path w="24382612" h="1274191">
                  <a:moveTo>
                    <a:pt x="0" y="0"/>
                  </a:moveTo>
                  <a:lnTo>
                    <a:pt x="24382612" y="0"/>
                  </a:lnTo>
                  <a:lnTo>
                    <a:pt x="24382612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5" name="Freeform 15" descr="Picture 4"/>
            <p:cNvSpPr/>
            <p:nvPr/>
          </p:nvSpPr>
          <p:spPr>
            <a:xfrm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0" y="0"/>
                  </a:moveTo>
                  <a:lnTo>
                    <a:pt x="9388475" y="0"/>
                  </a:lnTo>
                  <a:lnTo>
                    <a:pt x="93884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947" r="-4484" b="-22248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17" name="Freeform 17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6911442" y="581842"/>
            <a:ext cx="10455994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27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  <a:p>
            <a:pPr algn="r">
              <a:lnSpc>
                <a:spcPts val="8640"/>
              </a:lnSpc>
            </a:pPr>
            <a:endParaRPr lang="en-US" sz="9000" spc="27" dirty="0">
              <a:solidFill>
                <a:srgbClr val="13346F"/>
              </a:solidFill>
              <a:latin typeface="DIN Pro Bold" panose="020B0804020101020102" pitchFamily="34" charset="0"/>
              <a:ea typeface="FbReforma"/>
              <a:cs typeface="DIN Pro Bold" panose="020B0804020101020102" pitchFamily="34" charset="0"/>
              <a:sym typeface="FbReforma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25" y="7262516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9525"/>
            <a:ext cx="18306933" cy="2877362"/>
            <a:chOff x="0" y="0"/>
            <a:chExt cx="24409244" cy="3836482"/>
          </a:xfrm>
        </p:grpSpPr>
        <p:sp>
          <p:nvSpPr>
            <p:cNvPr id="15" name="Freeform 15" descr="Picture 4"/>
            <p:cNvSpPr/>
            <p:nvPr/>
          </p:nvSpPr>
          <p:spPr>
            <a:xfrm>
              <a:off x="0" y="0"/>
              <a:ext cx="24409273" cy="3836543"/>
            </a:xfrm>
            <a:custGeom>
              <a:avLst/>
              <a:gdLst/>
              <a:ahLst/>
              <a:cxnLst/>
              <a:rect l="l" t="t" r="r" b="b"/>
              <a:pathLst>
                <a:path w="24409273" h="3836543">
                  <a:moveTo>
                    <a:pt x="0" y="0"/>
                  </a:moveTo>
                  <a:lnTo>
                    <a:pt x="24409273" y="0"/>
                  </a:lnTo>
                  <a:lnTo>
                    <a:pt x="24409273" y="3836543"/>
                  </a:lnTo>
                  <a:lnTo>
                    <a:pt x="0" y="3836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0840" r="-556" b="-23434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15910" y="3573621"/>
            <a:ext cx="13256181" cy="1552195"/>
            <a:chOff x="0" y="0"/>
            <a:chExt cx="17674908" cy="20695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674909" cy="2069594"/>
            </a:xfrm>
            <a:custGeom>
              <a:avLst/>
              <a:gdLst/>
              <a:ahLst/>
              <a:cxnLst/>
              <a:rect l="l" t="t" r="r" b="b"/>
              <a:pathLst>
                <a:path w="17674909" h="2069594">
                  <a:moveTo>
                    <a:pt x="0" y="0"/>
                  </a:moveTo>
                  <a:lnTo>
                    <a:pt x="17674909" y="0"/>
                  </a:lnTo>
                  <a:lnTo>
                    <a:pt x="17674909" y="2069594"/>
                  </a:lnTo>
                  <a:lnTo>
                    <a:pt x="0" y="2069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1450"/>
              <a:ext cx="17674908" cy="189814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8640"/>
                </a:lnSpc>
              </a:pPr>
              <a:r>
                <a:rPr lang="en-US" sz="9000" spc="27" dirty="0">
                  <a:solidFill>
                    <a:srgbClr val="13346F"/>
                  </a:solidFill>
                  <a:latin typeface="DIN Pro Bold" panose="020B0804020101020102" pitchFamily="34" charset="0"/>
                  <a:ea typeface="FbReforma"/>
                  <a:cs typeface="DIN Pro Bold" panose="020B0804020101020102" pitchFamily="34" charset="0"/>
                  <a:sym typeface="FbReforma"/>
                </a:rPr>
                <a:t>Good Luck</a:t>
              </a: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489473" y="2532660"/>
            <a:ext cx="9842230" cy="557553"/>
            <a:chOff x="0" y="0"/>
            <a:chExt cx="13122974" cy="743404"/>
          </a:xfrm>
        </p:grpSpPr>
        <p:sp>
          <p:nvSpPr>
            <p:cNvPr id="20" name="Freeform 20" descr="Image"/>
            <p:cNvSpPr/>
            <p:nvPr/>
          </p:nvSpPr>
          <p:spPr>
            <a:xfrm>
              <a:off x="0" y="0"/>
              <a:ext cx="13123038" cy="743458"/>
            </a:xfrm>
            <a:custGeom>
              <a:avLst/>
              <a:gdLst/>
              <a:ahLst/>
              <a:cxnLst/>
              <a:rect l="l" t="t" r="r" b="b"/>
              <a:pathLst>
                <a:path w="13123038" h="743458">
                  <a:moveTo>
                    <a:pt x="0" y="0"/>
                  </a:moveTo>
                  <a:lnTo>
                    <a:pt x="13123038" y="0"/>
                  </a:lnTo>
                  <a:lnTo>
                    <a:pt x="13123038" y="743458"/>
                  </a:lnTo>
                  <a:lnTo>
                    <a:pt x="0" y="743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44" r="-1244" b="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1" name="Freeform 21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7275" y="8183784"/>
            <a:ext cx="5087238" cy="1176414"/>
            <a:chOff x="0" y="0"/>
            <a:chExt cx="6782984" cy="1568552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6757543" cy="1543177"/>
            </a:xfrm>
            <a:custGeom>
              <a:avLst/>
              <a:gdLst/>
              <a:ahLst/>
              <a:cxnLst/>
              <a:rect l="l" t="t" r="r" b="b"/>
              <a:pathLst>
                <a:path w="6757543" h="1543177">
                  <a:moveTo>
                    <a:pt x="0" y="0"/>
                  </a:moveTo>
                  <a:lnTo>
                    <a:pt x="6757543" y="0"/>
                  </a:lnTo>
                  <a:lnTo>
                    <a:pt x="6757543" y="1543177"/>
                  </a:lnTo>
                  <a:lnTo>
                    <a:pt x="0" y="1543177"/>
                  </a:lnTo>
                  <a:close/>
                </a:path>
              </a:pathLst>
            </a:custGeom>
            <a:blipFill>
              <a:blip r:embed="rId2"/>
              <a:stretch>
                <a:fillRect l="-823" t="-822" r="-823" b="-821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890617" y="-9525"/>
            <a:ext cx="12407132" cy="10306050"/>
            <a:chOff x="0" y="0"/>
            <a:chExt cx="16542842" cy="13741400"/>
          </a:xfrm>
        </p:grpSpPr>
        <p:sp>
          <p:nvSpPr>
            <p:cNvPr id="19" name="Freeform 19" descr="002.jpg"/>
            <p:cNvSpPr/>
            <p:nvPr/>
          </p:nvSpPr>
          <p:spPr>
            <a:xfrm>
              <a:off x="0" y="0"/>
              <a:ext cx="16542893" cy="13741400"/>
            </a:xfrm>
            <a:custGeom>
              <a:avLst/>
              <a:gdLst/>
              <a:ahLst/>
              <a:cxnLst/>
              <a:rect l="l" t="t" r="r" b="b"/>
              <a:pathLst>
                <a:path w="16542893" h="13741400">
                  <a:moveTo>
                    <a:pt x="0" y="0"/>
                  </a:moveTo>
                  <a:lnTo>
                    <a:pt x="16542893" y="0"/>
                  </a:lnTo>
                  <a:lnTo>
                    <a:pt x="16542893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436" r="-3923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-19057" y="0"/>
            <a:ext cx="18307050" cy="10306050"/>
            <a:chOff x="0" y="0"/>
            <a:chExt cx="24409400" cy="13741400"/>
          </a:xfrm>
        </p:grpSpPr>
        <p:sp>
          <p:nvSpPr>
            <p:cNvPr id="21" name="Freeform 21" descr="Top_Layer.png"/>
            <p:cNvSpPr/>
            <p:nvPr/>
          </p:nvSpPr>
          <p:spPr>
            <a:xfrm>
              <a:off x="0" y="0"/>
              <a:ext cx="24409400" cy="13741400"/>
            </a:xfrm>
            <a:custGeom>
              <a:avLst/>
              <a:gdLst/>
              <a:ahLst/>
              <a:cxnLst/>
              <a:rect l="l" t="t" r="r" b="b"/>
              <a:pathLst>
                <a:path w="24409400" h="13741400">
                  <a:moveTo>
                    <a:pt x="0" y="0"/>
                  </a:moveTo>
                  <a:lnTo>
                    <a:pt x="24409400" y="0"/>
                  </a:lnTo>
                  <a:lnTo>
                    <a:pt x="24409400" y="13741400"/>
                  </a:lnTo>
                  <a:lnTo>
                    <a:pt x="0" y="1374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" r="-40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8700" y="441037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9" y="0"/>
                </a:lnTo>
                <a:lnTo>
                  <a:pt x="11301259" y="2260251"/>
                </a:lnTo>
                <a:lnTo>
                  <a:pt x="0" y="2260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23" name="TextBox 23"/>
          <p:cNvSpPr txBox="1"/>
          <p:nvPr/>
        </p:nvSpPr>
        <p:spPr>
          <a:xfrm>
            <a:off x="2255873" y="2910839"/>
            <a:ext cx="825473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16"/>
              </a:lnSpc>
            </a:pPr>
            <a:r>
              <a:rPr lang="en-US" sz="9600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Welcome!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55873" y="4358639"/>
            <a:ext cx="8254730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7200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To choose from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4762" y="-35644"/>
            <a:ext cx="18307052" cy="1924050"/>
            <a:chOff x="0" y="0"/>
            <a:chExt cx="24409402" cy="2565400"/>
          </a:xfrm>
        </p:grpSpPr>
        <p:sp>
          <p:nvSpPr>
            <p:cNvPr id="17" name="Freeform 17" descr="Top4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5680281" y="613755"/>
            <a:ext cx="1172119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 spc="13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3183465"/>
            <a:ext cx="14323578" cy="55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just">
              <a:lnSpc>
                <a:spcPts val="4680"/>
              </a:lnSpc>
              <a:buFont typeface="Arial"/>
              <a:buChar char="•"/>
            </a:pPr>
            <a:r>
              <a:rPr lang="en-US" sz="3900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Meeting participants: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2302742"/>
            <a:ext cx="1057728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Optional content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24" y="9312275"/>
            <a:ext cx="18288005" cy="974725"/>
            <a:chOff x="0" y="0"/>
            <a:chExt cx="24384006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83" y="12700"/>
              <a:ext cx="24357238" cy="1274191"/>
            </a:xfrm>
            <a:custGeom>
              <a:avLst/>
              <a:gdLst/>
              <a:ahLst/>
              <a:cxnLst/>
              <a:rect l="l" t="t" r="r" b="b"/>
              <a:pathLst>
                <a:path w="24357238" h="1274191">
                  <a:moveTo>
                    <a:pt x="0" y="0"/>
                  </a:moveTo>
                  <a:lnTo>
                    <a:pt x="24357238" y="0"/>
                  </a:lnTo>
                  <a:lnTo>
                    <a:pt x="24357238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19052" y="-35644"/>
            <a:ext cx="18307052" cy="1924050"/>
            <a:chOff x="0" y="0"/>
            <a:chExt cx="24409402" cy="2565400"/>
          </a:xfrm>
        </p:grpSpPr>
        <p:sp>
          <p:nvSpPr>
            <p:cNvPr id="17" name="Freeform 17" descr="Top1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11985" y="661401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400"/>
              </a:lnSpc>
            </a:pPr>
            <a:r>
              <a:rPr lang="en-US" sz="4500" spc="13" dirty="0">
                <a:solidFill>
                  <a:srgbClr val="FFFFFF"/>
                </a:solidFill>
                <a:latin typeface="DIN Pro Cond Bold" panose="020B0806020101010102" pitchFamily="34" charset="0"/>
                <a:ea typeface="FbReforma"/>
                <a:cs typeface="DIN Pro Cond Bold" panose="020B0806020101010102" pitchFamily="34" charset="0"/>
                <a:sym typeface="FbReforma"/>
              </a:rPr>
              <a:t>Meeting plans and goals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5070" y="3045692"/>
            <a:ext cx="16292054" cy="55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l">
              <a:lnSpc>
                <a:spcPts val="4680"/>
              </a:lnSpc>
              <a:buFont typeface="Arial"/>
              <a:buChar char="•"/>
            </a:pPr>
            <a:r>
              <a:rPr lang="en-US" sz="3900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Optional content</a:t>
            </a:r>
          </a:p>
        </p:txBody>
      </p:sp>
      <p:sp>
        <p:nvSpPr>
          <p:cNvPr id="20" name="Freeform 20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17" name="Freeform 17" descr="Top2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11985" y="661403"/>
            <a:ext cx="1191399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400"/>
              </a:lnSpc>
            </a:pPr>
            <a:r>
              <a:rPr lang="en-US" sz="4500" spc="13" dirty="0">
                <a:solidFill>
                  <a:srgbClr val="FFFFF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861993"/>
            <a:ext cx="13254770" cy="55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l">
              <a:lnSpc>
                <a:spcPts val="4680"/>
              </a:lnSpc>
              <a:buFont typeface="Arial"/>
              <a:buChar char="•"/>
            </a:pPr>
            <a:r>
              <a:rPr lang="en-US" sz="3900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Optional content</a:t>
            </a:r>
          </a:p>
        </p:txBody>
      </p:sp>
      <p:sp>
        <p:nvSpPr>
          <p:cNvPr id="20" name="Freeform 20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17" name="Freeform 17" descr="Top5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81275" y="651855"/>
            <a:ext cx="1192019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5400"/>
              </a:lnSpc>
            </a:pPr>
            <a:r>
              <a:rPr lang="en-US" sz="4500" spc="13" dirty="0">
                <a:solidFill>
                  <a:srgbClr val="003573"/>
                </a:solidFill>
                <a:latin typeface="DIN Pro Cond Bold" panose="020B0806020101010102" pitchFamily="34" charset="0"/>
                <a:ea typeface="FbReforma"/>
                <a:cs typeface="DIN Pro Cond Bold" panose="020B0806020101010102" pitchFamily="34" charset="0"/>
                <a:sym typeface="FbReforma"/>
              </a:rPr>
              <a:t>Title</a:t>
            </a:r>
          </a:p>
        </p:txBody>
      </p:sp>
      <p:sp>
        <p:nvSpPr>
          <p:cNvPr id="19" name="Freeform 19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8575" y="9321800"/>
            <a:ext cx="18326102" cy="974725"/>
            <a:chOff x="0" y="0"/>
            <a:chExt cx="244348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411" y="12700"/>
              <a:ext cx="24407977" cy="1274191"/>
            </a:xfrm>
            <a:custGeom>
              <a:avLst/>
              <a:gdLst/>
              <a:ahLst/>
              <a:cxnLst/>
              <a:rect l="l" t="t" r="r" b="b"/>
              <a:pathLst>
                <a:path w="24407977" h="1274191">
                  <a:moveTo>
                    <a:pt x="0" y="0"/>
                  </a:moveTo>
                  <a:lnTo>
                    <a:pt x="24407977" y="0"/>
                  </a:lnTo>
                  <a:lnTo>
                    <a:pt x="24407977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35644"/>
            <a:ext cx="6305550" cy="1924051"/>
            <a:chOff x="0" y="0"/>
            <a:chExt cx="8407400" cy="2565402"/>
          </a:xfrm>
        </p:grpSpPr>
        <p:sp>
          <p:nvSpPr>
            <p:cNvPr id="15" name="Freeform 15" descr="Pic1.png"/>
            <p:cNvSpPr/>
            <p:nvPr/>
          </p:nvSpPr>
          <p:spPr>
            <a:xfrm>
              <a:off x="0" y="0"/>
              <a:ext cx="8407400" cy="2565400"/>
            </a:xfrm>
            <a:custGeom>
              <a:avLst/>
              <a:gdLst/>
              <a:ahLst/>
              <a:cxnLst/>
              <a:rect l="l" t="t" r="r" b="b"/>
              <a:pathLst>
                <a:path w="8407400" h="2565400">
                  <a:moveTo>
                    <a:pt x="0" y="0"/>
                  </a:moveTo>
                  <a:lnTo>
                    <a:pt x="8407400" y="0"/>
                  </a:lnTo>
                  <a:lnTo>
                    <a:pt x="8407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" r="-3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575" y="-28575"/>
            <a:ext cx="18307052" cy="1924050"/>
            <a:chOff x="0" y="0"/>
            <a:chExt cx="24409402" cy="2565400"/>
          </a:xfrm>
        </p:grpSpPr>
        <p:sp>
          <p:nvSpPr>
            <p:cNvPr id="17" name="Freeform 17" descr="Top4.png"/>
            <p:cNvSpPr/>
            <p:nvPr/>
          </p:nvSpPr>
          <p:spPr>
            <a:xfrm>
              <a:off x="0" y="0"/>
              <a:ext cx="24409400" cy="2565400"/>
            </a:xfrm>
            <a:custGeom>
              <a:avLst/>
              <a:gdLst/>
              <a:ahLst/>
              <a:cxnLst/>
              <a:rect l="l" t="t" r="r" b="b"/>
              <a:pathLst>
                <a:path w="24409400" h="2565400">
                  <a:moveTo>
                    <a:pt x="0" y="0"/>
                  </a:moveTo>
                  <a:lnTo>
                    <a:pt x="24409400" y="0"/>
                  </a:lnTo>
                  <a:lnTo>
                    <a:pt x="24409400" y="2565400"/>
                  </a:lnTo>
                  <a:lnTo>
                    <a:pt x="0" y="256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7" r="-447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5680281" y="613755"/>
            <a:ext cx="1172119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 spc="13" dirty="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529" y="9321800"/>
            <a:ext cx="18307056" cy="974725"/>
            <a:chOff x="0" y="0"/>
            <a:chExt cx="24409408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7" y="12700"/>
              <a:ext cx="24382612" cy="1274191"/>
            </a:xfrm>
            <a:custGeom>
              <a:avLst/>
              <a:gdLst/>
              <a:ahLst/>
              <a:cxnLst/>
              <a:rect l="l" t="t" r="r" b="b"/>
              <a:pathLst>
                <a:path w="24382612" h="1274191">
                  <a:moveTo>
                    <a:pt x="0" y="0"/>
                  </a:moveTo>
                  <a:lnTo>
                    <a:pt x="24382612" y="0"/>
                  </a:lnTo>
                  <a:lnTo>
                    <a:pt x="24382612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9525"/>
            <a:ext cx="7041316" cy="3819970"/>
            <a:chOff x="0" y="0"/>
            <a:chExt cx="9388422" cy="5093294"/>
          </a:xfrm>
        </p:grpSpPr>
        <p:sp>
          <p:nvSpPr>
            <p:cNvPr id="15" name="Freeform 15" descr="Picture 4"/>
            <p:cNvSpPr/>
            <p:nvPr/>
          </p:nvSpPr>
          <p:spPr>
            <a:xfrm>
              <a:off x="0" y="0"/>
              <a:ext cx="9388475" cy="5093335"/>
            </a:xfrm>
            <a:custGeom>
              <a:avLst/>
              <a:gdLst/>
              <a:ahLst/>
              <a:cxnLst/>
              <a:rect l="l" t="t" r="r" b="b"/>
              <a:pathLst>
                <a:path w="9388475" h="5093335">
                  <a:moveTo>
                    <a:pt x="0" y="0"/>
                  </a:moveTo>
                  <a:lnTo>
                    <a:pt x="9388475" y="0"/>
                  </a:lnTo>
                  <a:lnTo>
                    <a:pt x="93884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947" r="-4484" b="-22248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4306801"/>
            <a:ext cx="16233173" cy="55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l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Optional content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18" name="Freeform 18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911442" y="581842"/>
            <a:ext cx="10455994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27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  <a:p>
            <a:pPr algn="r">
              <a:lnSpc>
                <a:spcPts val="8640"/>
              </a:lnSpc>
            </a:pPr>
            <a:endParaRPr lang="en-US" sz="9000" spc="27" dirty="0">
              <a:solidFill>
                <a:srgbClr val="13346F"/>
              </a:solidFill>
              <a:latin typeface="DIN Pro Bold" panose="020B0804020101020102" pitchFamily="34" charset="0"/>
              <a:ea typeface="FbReforma"/>
              <a:cs typeface="DIN Pro Bold" panose="020B0804020101020102" pitchFamily="34" charset="0"/>
              <a:sym typeface="FbReforma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9166227"/>
            <a:ext cx="18307050" cy="193675"/>
            <a:chOff x="0" y="0"/>
            <a:chExt cx="24409400" cy="25823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32791"/>
            </a:xfrm>
            <a:custGeom>
              <a:avLst/>
              <a:gdLst/>
              <a:ahLst/>
              <a:cxnLst/>
              <a:rect l="l" t="t" r="r" b="b"/>
              <a:pathLst>
                <a:path w="24384000" h="232791">
                  <a:moveTo>
                    <a:pt x="0" y="0"/>
                  </a:moveTo>
                  <a:lnTo>
                    <a:pt x="24384000" y="0"/>
                  </a:lnTo>
                  <a:lnTo>
                    <a:pt x="24384000" y="232791"/>
                  </a:lnTo>
                  <a:lnTo>
                    <a:pt x="0" y="232791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4" y="9340850"/>
            <a:ext cx="18307052" cy="955675"/>
            <a:chOff x="0" y="0"/>
            <a:chExt cx="24409402" cy="1274234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1248791"/>
            </a:xfrm>
            <a:custGeom>
              <a:avLst/>
              <a:gdLst/>
              <a:ahLst/>
              <a:cxnLst/>
              <a:rect l="l" t="t" r="r" b="b"/>
              <a:pathLst>
                <a:path w="24384000" h="1248791">
                  <a:moveTo>
                    <a:pt x="0" y="0"/>
                  </a:moveTo>
                  <a:lnTo>
                    <a:pt x="24384000" y="0"/>
                  </a:lnTo>
                  <a:lnTo>
                    <a:pt x="24384000" y="1248791"/>
                  </a:lnTo>
                  <a:lnTo>
                    <a:pt x="0" y="1248791"/>
                  </a:lnTo>
                  <a:close/>
                </a:path>
              </a:pathLst>
            </a:custGeom>
            <a:solidFill>
              <a:srgbClr val="D49F0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62206" y="9166227"/>
            <a:ext cx="3635322" cy="1130300"/>
            <a:chOff x="0" y="0"/>
            <a:chExt cx="4847096" cy="15070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4821682" cy="1481709"/>
            </a:xfrm>
            <a:custGeom>
              <a:avLst/>
              <a:gdLst/>
              <a:ahLst/>
              <a:cxnLst/>
              <a:rect l="l" t="t" r="r" b="b"/>
              <a:pathLst>
                <a:path w="4821682" h="1481709">
                  <a:moveTo>
                    <a:pt x="0" y="0"/>
                  </a:moveTo>
                  <a:lnTo>
                    <a:pt x="4821682" y="0"/>
                  </a:lnTo>
                  <a:lnTo>
                    <a:pt x="4821682" y="1481709"/>
                  </a:lnTo>
                  <a:lnTo>
                    <a:pt x="645541" y="1481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61934" y="9452466"/>
            <a:ext cx="2378391" cy="557826"/>
            <a:chOff x="0" y="0"/>
            <a:chExt cx="3171188" cy="74376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3145790" cy="718312"/>
            </a:xfrm>
            <a:custGeom>
              <a:avLst/>
              <a:gdLst/>
              <a:ahLst/>
              <a:cxnLst/>
              <a:rect l="l" t="t" r="r" b="b"/>
              <a:pathLst>
                <a:path w="3145790" h="718312">
                  <a:moveTo>
                    <a:pt x="0" y="0"/>
                  </a:moveTo>
                  <a:lnTo>
                    <a:pt x="3145790" y="0"/>
                  </a:lnTo>
                  <a:lnTo>
                    <a:pt x="3145790" y="718312"/>
                  </a:lnTo>
                  <a:lnTo>
                    <a:pt x="0" y="718312"/>
                  </a:lnTo>
                  <a:close/>
                </a:path>
              </a:pathLst>
            </a:custGeom>
            <a:blipFill>
              <a:blip r:embed="rId2"/>
              <a:stretch>
                <a:fillRect l="-1768" t="-1768" r="-1767" b="-1775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530" y="7247193"/>
            <a:ext cx="18307054" cy="3049332"/>
            <a:chOff x="0" y="0"/>
            <a:chExt cx="24409406" cy="406577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4384000" cy="4040378"/>
            </a:xfrm>
            <a:custGeom>
              <a:avLst/>
              <a:gdLst/>
              <a:ahLst/>
              <a:cxnLst/>
              <a:rect l="l" t="t" r="r" b="b"/>
              <a:pathLst>
                <a:path w="24384000" h="4040378">
                  <a:moveTo>
                    <a:pt x="0" y="0"/>
                  </a:moveTo>
                  <a:lnTo>
                    <a:pt x="24384000" y="0"/>
                  </a:lnTo>
                  <a:lnTo>
                    <a:pt x="24384000" y="4040378"/>
                  </a:lnTo>
                  <a:lnTo>
                    <a:pt x="0" y="404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321800"/>
            <a:ext cx="18297526" cy="974725"/>
            <a:chOff x="0" y="0"/>
            <a:chExt cx="24396702" cy="1299634"/>
          </a:xfrm>
        </p:grpSpPr>
        <p:sp>
          <p:nvSpPr>
            <p:cNvPr id="13" name="Freeform 13"/>
            <p:cNvSpPr/>
            <p:nvPr/>
          </p:nvSpPr>
          <p:spPr>
            <a:xfrm>
              <a:off x="13390" y="12700"/>
              <a:ext cx="24369920" cy="1274191"/>
            </a:xfrm>
            <a:custGeom>
              <a:avLst/>
              <a:gdLst/>
              <a:ahLst/>
              <a:cxnLst/>
              <a:rect l="l" t="t" r="r" b="b"/>
              <a:pathLst>
                <a:path w="24369920" h="1274191">
                  <a:moveTo>
                    <a:pt x="0" y="0"/>
                  </a:moveTo>
                  <a:lnTo>
                    <a:pt x="24369920" y="0"/>
                  </a:lnTo>
                  <a:lnTo>
                    <a:pt x="24369920" y="1274191"/>
                  </a:lnTo>
                  <a:lnTo>
                    <a:pt x="0" y="1274191"/>
                  </a:lnTo>
                  <a:close/>
                </a:path>
              </a:pathLst>
            </a:custGeom>
            <a:solidFill>
              <a:srgbClr val="D7D2C6">
                <a:alpha val="15686"/>
              </a:srgbClr>
            </a:solid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9525" y="-9525"/>
            <a:ext cx="6869866" cy="3819970"/>
            <a:chOff x="0" y="0"/>
            <a:chExt cx="9159822" cy="5093294"/>
          </a:xfrm>
        </p:grpSpPr>
        <p:sp>
          <p:nvSpPr>
            <p:cNvPr id="15" name="Freeform 15" descr="Picture 4"/>
            <p:cNvSpPr/>
            <p:nvPr/>
          </p:nvSpPr>
          <p:spPr>
            <a:xfrm>
              <a:off x="0" y="0"/>
              <a:ext cx="9159875" cy="5093335"/>
            </a:xfrm>
            <a:custGeom>
              <a:avLst/>
              <a:gdLst/>
              <a:ahLst/>
              <a:cxnLst/>
              <a:rect l="l" t="t" r="r" b="b"/>
              <a:pathLst>
                <a:path w="9159875" h="5093335">
                  <a:moveTo>
                    <a:pt x="0" y="0"/>
                  </a:moveTo>
                  <a:lnTo>
                    <a:pt x="9159875" y="0"/>
                  </a:lnTo>
                  <a:lnTo>
                    <a:pt x="9159875" y="5093335"/>
                  </a:lnTo>
                  <a:lnTo>
                    <a:pt x="0" y="509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7" t="-62813" r="-220" b="-165623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164582" y="-9525"/>
            <a:ext cx="14132943" cy="3825478"/>
            <a:chOff x="0" y="0"/>
            <a:chExt cx="18843924" cy="5100638"/>
          </a:xfrm>
        </p:grpSpPr>
        <p:sp>
          <p:nvSpPr>
            <p:cNvPr id="17" name="Freeform 17" descr="Top4.png"/>
            <p:cNvSpPr/>
            <p:nvPr/>
          </p:nvSpPr>
          <p:spPr>
            <a:xfrm>
              <a:off x="0" y="0"/>
              <a:ext cx="18843879" cy="5100701"/>
            </a:xfrm>
            <a:custGeom>
              <a:avLst/>
              <a:gdLst/>
              <a:ahLst/>
              <a:cxnLst/>
              <a:rect l="l" t="t" r="r" b="b"/>
              <a:pathLst>
                <a:path w="18843879" h="5100701">
                  <a:moveTo>
                    <a:pt x="0" y="0"/>
                  </a:moveTo>
                  <a:lnTo>
                    <a:pt x="18843879" y="0"/>
                  </a:lnTo>
                  <a:lnTo>
                    <a:pt x="18843879" y="5100701"/>
                  </a:lnTo>
                  <a:lnTo>
                    <a:pt x="0" y="510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7667" t="-46" r="-102423" b="-44"/>
              </a:stretch>
            </a:blipFill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4579" y="9399124"/>
            <a:ext cx="4100386" cy="820077"/>
          </a:xfrm>
          <a:custGeom>
            <a:avLst/>
            <a:gdLst/>
            <a:ahLst/>
            <a:cxnLst/>
            <a:rect l="l" t="t" r="r" b="b"/>
            <a:pathLst>
              <a:path w="4100386" h="820077">
                <a:moveTo>
                  <a:pt x="0" y="0"/>
                </a:moveTo>
                <a:lnTo>
                  <a:pt x="4100386" y="0"/>
                </a:lnTo>
                <a:lnTo>
                  <a:pt x="4100386" y="820077"/>
                </a:lnTo>
                <a:lnTo>
                  <a:pt x="0" y="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L"/>
          </a:p>
        </p:txBody>
      </p:sp>
      <p:sp>
        <p:nvSpPr>
          <p:cNvPr id="19" name="TextBox 19"/>
          <p:cNvSpPr txBox="1"/>
          <p:nvPr/>
        </p:nvSpPr>
        <p:spPr>
          <a:xfrm>
            <a:off x="1028700" y="4306801"/>
            <a:ext cx="16233173" cy="55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802" lvl="1" indent="-352901" algn="l">
              <a:lnSpc>
                <a:spcPts val="4680"/>
              </a:lnSpc>
              <a:buFont typeface="Arial"/>
              <a:buChar char="•"/>
            </a:pPr>
            <a:r>
              <a:rPr lang="en-US" sz="3900">
                <a:solidFill>
                  <a:srgbClr val="003573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Optional content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11442" y="581842"/>
            <a:ext cx="10455994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27" dirty="0">
                <a:solidFill>
                  <a:srgbClr val="13346F"/>
                </a:solidFill>
                <a:latin typeface="DIN Pro Bold" panose="020B0804020101020102" pitchFamily="34" charset="0"/>
                <a:ea typeface="FbReforma"/>
                <a:cs typeface="DIN Pro Bold" panose="020B0804020101020102" pitchFamily="34" charset="0"/>
                <a:sym typeface="FbReforma"/>
              </a:rPr>
              <a:t>Title</a:t>
            </a:r>
          </a:p>
          <a:p>
            <a:pPr algn="r">
              <a:lnSpc>
                <a:spcPts val="8640"/>
              </a:lnSpc>
            </a:pPr>
            <a:endParaRPr lang="en-US" sz="9000" spc="27" dirty="0">
              <a:solidFill>
                <a:srgbClr val="13346F"/>
              </a:solidFill>
              <a:latin typeface="DIN Pro Bold" panose="020B0804020101020102" pitchFamily="34" charset="0"/>
              <a:ea typeface="FbReforma"/>
              <a:cs typeface="DIN Pro Bold" panose="020B0804020101020102" pitchFamily="34" charset="0"/>
              <a:sym typeface="FbReforma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</Words>
  <Application>Microsoft Office PowerPoint</Application>
  <PresentationFormat>מותאם אישית</PresentationFormat>
  <Paragraphs>25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Calibri</vt:lpstr>
      <vt:lpstr>Arial</vt:lpstr>
      <vt:lpstr>DIN Pro Cond Bold</vt:lpstr>
      <vt:lpstr>DIN Pro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Mazeget -פורמט English</dc:title>
  <cp:lastModifiedBy>Cohen Shai-lee</cp:lastModifiedBy>
  <cp:revision>3</cp:revision>
  <dcterms:created xsi:type="dcterms:W3CDTF">2006-08-16T00:00:00Z</dcterms:created>
  <dcterms:modified xsi:type="dcterms:W3CDTF">2025-11-19T12:14:38Z</dcterms:modified>
  <dc:identifier>DAG3n7QmNso</dc:identifier>
</cp:coreProperties>
</file>